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5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8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0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9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D9C2-5199-4E5E-A6FB-F572A58B754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195C-C4DF-4367-AC1E-712A3869402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3585-B002-45A8-92A8-54BD7E742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7547" y="1219200"/>
            <a:ext cx="5857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2.6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Limits at Infinity;</a:t>
            </a:r>
          </a:p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Horizontal Asymptotes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41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59EF5-2E8E-437B-80BA-DBC27163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617" y="472715"/>
            <a:ext cx="2752725" cy="263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CC2F7-797C-4C42-BA6D-E837C94A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91" y="3429000"/>
            <a:ext cx="67341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E862C-7ED0-48F7-AC90-2E640B60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4547"/>
            <a:ext cx="2743200" cy="3133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0F09EE-EA65-4817-9EB9-4CF31C74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90" y="457200"/>
            <a:ext cx="6715125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C29D8-4AC8-4487-90E4-62B26EA3E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015" y="4639289"/>
            <a:ext cx="67437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14D46-BD1C-4E64-8130-9BC60B21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46" y="674584"/>
            <a:ext cx="6848475" cy="2352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352F25-1751-4AA2-9D9A-BC13404A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3533468"/>
            <a:ext cx="50768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9AFE71-9A28-4AC4-B46B-1C35D61367F2}"/>
              </a:ext>
            </a:extLst>
          </p:cNvPr>
          <p:cNvGrpSpPr/>
          <p:nvPr/>
        </p:nvGrpSpPr>
        <p:grpSpPr>
          <a:xfrm>
            <a:off x="848647" y="451055"/>
            <a:ext cx="7785919" cy="7749664"/>
            <a:chOff x="848647" y="451055"/>
            <a:chExt cx="7785919" cy="77496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D75A33-1BCD-4E37-8F3A-1A951E01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6168" y="451055"/>
              <a:ext cx="5076825" cy="12954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830B3B-0D45-4561-8993-465D42DB6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168" y="1916062"/>
              <a:ext cx="6619875" cy="990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C3D75F-D905-4A53-8431-FA2CE7462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3266" y="3076269"/>
              <a:ext cx="6591300" cy="51244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CF11E6-89D3-4760-87B9-4427499F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647" y="4676469"/>
              <a:ext cx="2667000" cy="352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9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27E29-34B8-4C53-93E2-8CA5B601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7438"/>
            <a:ext cx="6858000" cy="376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BBB84-EFD4-455C-B536-6B12B0C03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88" y="4337408"/>
            <a:ext cx="62674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A885B-381B-4814-9A53-D3C3406C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39" y="420482"/>
            <a:ext cx="6296025" cy="153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4D4FE-2683-4F5D-A21A-E78A3C23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2328094"/>
            <a:ext cx="6762750" cy="331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08F1B-29A3-4FE3-9FE9-EFD54229C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514784"/>
            <a:ext cx="217170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2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ED07DF4-7687-42E9-9B13-404A7B4F8FCC}"/>
              </a:ext>
            </a:extLst>
          </p:cNvPr>
          <p:cNvGrpSpPr/>
          <p:nvPr/>
        </p:nvGrpSpPr>
        <p:grpSpPr>
          <a:xfrm>
            <a:off x="887668" y="588399"/>
            <a:ext cx="6791325" cy="7942929"/>
            <a:chOff x="887668" y="588399"/>
            <a:chExt cx="6791325" cy="7942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2065C4-AB92-495F-A40B-3CE70EBEE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68" y="588399"/>
              <a:ext cx="6572250" cy="24955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EA2522-ECA7-43B0-AD40-55F6DD13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668" y="3202551"/>
              <a:ext cx="6791325" cy="30670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FD7167-6CB9-4F81-BE8A-1619CB9D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6017" y="6388203"/>
              <a:ext cx="27146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5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68512-9BD8-4D40-AF4E-C3AAE780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61" y="2020068"/>
            <a:ext cx="3093720" cy="2430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64E20-8828-4928-9A15-B88D1E50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84" y="619893"/>
            <a:ext cx="6781800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5E5AF-D7F5-4B44-9981-EC8025479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59" y="4908909"/>
            <a:ext cx="67913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3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775A06-E629-4401-BDD8-EAF04136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17" y="520033"/>
            <a:ext cx="6867525" cy="20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A4F77-CF1A-4650-865A-3295EAF0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3095778"/>
            <a:ext cx="6934200" cy="3114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6FE84-FDD3-406E-85A1-EF7704554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88" y="3272758"/>
            <a:ext cx="1857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CBBED-54A3-4275-849F-D9149634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723900"/>
            <a:ext cx="7086600" cy="270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6BCD9-45B1-4B66-B3F5-4C3E594E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3940123"/>
            <a:ext cx="68484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2733D-0AC2-40B7-8CE0-096DB946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553679"/>
            <a:ext cx="7734300" cy="647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645231-2DE7-4454-B6A2-E6EA62A6C4C5}"/>
              </a:ext>
            </a:extLst>
          </p:cNvPr>
          <p:cNvGrpSpPr/>
          <p:nvPr/>
        </p:nvGrpSpPr>
        <p:grpSpPr>
          <a:xfrm>
            <a:off x="1514475" y="1487129"/>
            <a:ext cx="6115050" cy="1546123"/>
            <a:chOff x="1514475" y="1487129"/>
            <a:chExt cx="6115050" cy="15461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64EFF0-BC98-4309-8CA8-405C229D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75" y="1487129"/>
              <a:ext cx="6115050" cy="152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75B549-4280-42B8-A7CF-76885460D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3242" y="2680827"/>
              <a:ext cx="885825" cy="3524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570E1-73D5-4FE2-8322-06867E2D6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3296879"/>
            <a:ext cx="6667500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A30410-445D-4E05-B5D4-BF92DF17F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0" y="4916743"/>
            <a:ext cx="67532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B293E-DBF7-45D0-B726-16BF641B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05" y="598999"/>
            <a:ext cx="6715125" cy="2238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84F456-03B5-4A78-B5E0-02BDAB50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5" y="5159016"/>
            <a:ext cx="6800850" cy="14954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E89021-4B94-4101-8CEB-07E109DA3081}"/>
              </a:ext>
            </a:extLst>
          </p:cNvPr>
          <p:cNvGrpSpPr/>
          <p:nvPr/>
        </p:nvGrpSpPr>
        <p:grpSpPr>
          <a:xfrm>
            <a:off x="2778610" y="2991927"/>
            <a:ext cx="3586779" cy="2057400"/>
            <a:chOff x="2023755" y="2969495"/>
            <a:chExt cx="3586779" cy="2057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EABA89-0040-4B7E-9E51-E0D8D93D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3755" y="2969495"/>
              <a:ext cx="2428875" cy="2057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FEA289-58DD-4816-9591-4CF89842E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2209" y="4493495"/>
              <a:ext cx="1838325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30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87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526C9-2CDF-4A47-A412-5CD0975F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26550"/>
            <a:ext cx="68389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1F860-45E5-463F-86E1-79FFB63C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742950"/>
            <a:ext cx="6800850" cy="268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FE5874-A509-4F32-AD18-C9B38877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268" y="3870342"/>
            <a:ext cx="2724150" cy="2562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747BB1-9815-4A2F-AE63-E5697B1A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2" y="3971312"/>
            <a:ext cx="2676525" cy="185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9976C-3930-48EE-AAF2-0A85AC5B2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849" y="3905324"/>
            <a:ext cx="26479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774931-57E6-40D0-A545-B2528FF9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0" y="2638509"/>
            <a:ext cx="6858000" cy="3457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0AB742-DFD8-4F25-9C26-F1D9A41C7317}"/>
              </a:ext>
            </a:extLst>
          </p:cNvPr>
          <p:cNvGrpSpPr/>
          <p:nvPr/>
        </p:nvGrpSpPr>
        <p:grpSpPr>
          <a:xfrm>
            <a:off x="1514475" y="761916"/>
            <a:ext cx="6115050" cy="1546123"/>
            <a:chOff x="1514475" y="1487129"/>
            <a:chExt cx="6115050" cy="15461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91D1BE-C263-45F0-9581-2830D57C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75" y="1487129"/>
              <a:ext cx="6115050" cy="152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4EA3D9-CCBE-4CAB-8576-DA7F819BB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3242" y="2680827"/>
              <a:ext cx="88582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2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07BAB-912C-48A0-9E91-91A5D8D2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691547"/>
            <a:ext cx="6838950" cy="153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5FAB3-B550-473F-A5AE-D5177D3D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93" y="2866536"/>
            <a:ext cx="2647950" cy="183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226A6-D861-444E-BB9F-75AA4F289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957" y="2866536"/>
            <a:ext cx="26955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0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9473EF-C50B-4C96-ADEC-67FE94A1C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80" y="687336"/>
            <a:ext cx="6934200" cy="25336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E4BB2E-F98E-4B0A-B758-29690A577D17}"/>
              </a:ext>
            </a:extLst>
          </p:cNvPr>
          <p:cNvGrpSpPr/>
          <p:nvPr/>
        </p:nvGrpSpPr>
        <p:grpSpPr>
          <a:xfrm>
            <a:off x="1514475" y="3637015"/>
            <a:ext cx="6115050" cy="1546123"/>
            <a:chOff x="1514475" y="1487129"/>
            <a:chExt cx="6115050" cy="15461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6544A0-B4E1-4F3E-BD96-81F49102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4475" y="1487129"/>
              <a:ext cx="6115050" cy="152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C7662F-7629-4262-8E70-BCDDF954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3242" y="2680827"/>
              <a:ext cx="88582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70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4DE89C-7F4C-49D3-865E-D809B680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713146"/>
            <a:ext cx="6810375" cy="2305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8BE9D-33F5-4099-8B5D-875BCED8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4" y="3294421"/>
            <a:ext cx="25717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1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DCECC-047B-42EA-A211-774E0CC1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665214"/>
            <a:ext cx="6762750" cy="2990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F2BA8-0E37-4673-A444-E49C70D6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3850096"/>
            <a:ext cx="27527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61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29</cp:revision>
  <dcterms:created xsi:type="dcterms:W3CDTF">2019-07-03T16:57:41Z</dcterms:created>
  <dcterms:modified xsi:type="dcterms:W3CDTF">2019-07-03T19:05:33Z</dcterms:modified>
</cp:coreProperties>
</file>